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40EBF08-9AA7-4C28-91CA-A54A32DAB87B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526D24A-34B5-4305-9D36-B05D10B855F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10 Things You</a:t>
            </a:r>
            <a:br>
              <a:rPr lang="en-US" dirty="0" smtClean="0"/>
            </a:br>
            <a:r>
              <a:rPr lang="en-US" dirty="0" smtClean="0"/>
              <a:t>Won’t Recognize</a:t>
            </a:r>
            <a:endParaRPr lang="en-US" dirty="0"/>
          </a:p>
        </p:txBody>
      </p:sp>
      <p:pic>
        <p:nvPicPr>
          <p:cNvPr id="1026" name="Picture 2" descr="C:\Users\tellsworth\AppData\Local\Microsoft\Windows\Temporary Internet Files\Content.IE5\TMVO3IW8\484px-35mm_film_frames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90800"/>
            <a:ext cx="4610100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45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Dial-up Internet</a:t>
            </a:r>
            <a:endParaRPr lang="en-US" dirty="0"/>
          </a:p>
        </p:txBody>
      </p:sp>
      <p:pic>
        <p:nvPicPr>
          <p:cNvPr id="10242" name="Picture 2" descr="C:\Users\tellsworth\AppData\Local\Microsoft\Windows\Temporary Internet Files\Content.IE5\1M7DPFQ3\Dial-up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913" y="3378200"/>
            <a:ext cx="2381250" cy="208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17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Floppy Disk</a:t>
            </a:r>
            <a:endParaRPr lang="en-US" dirty="0"/>
          </a:p>
        </p:txBody>
      </p:sp>
      <p:pic>
        <p:nvPicPr>
          <p:cNvPr id="11266" name="Picture 2" descr="C:\Users\tellsworth\AppData\Local\Microsoft\Windows\Temporary Internet Files\Content.IE5\K66IDLJB\nicubunu-Floppy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057400"/>
            <a:ext cx="2604466" cy="262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99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Phone Book</a:t>
            </a:r>
            <a:endParaRPr lang="en-US" dirty="0"/>
          </a:p>
        </p:txBody>
      </p:sp>
      <p:pic>
        <p:nvPicPr>
          <p:cNvPr id="2050" name="Picture 2" descr="C:\Users\tellsworth\AppData\Local\Microsoft\Windows\Temporary Internet Files\Content.IE5\TMVO3IW8\1024px-Yellow_Pages_logo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892758"/>
            <a:ext cx="3962400" cy="405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03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TV Guide</a:t>
            </a:r>
            <a:endParaRPr lang="en-US" dirty="0"/>
          </a:p>
        </p:txBody>
      </p:sp>
      <p:pic>
        <p:nvPicPr>
          <p:cNvPr id="3074" name="Picture 2" descr="C:\Users\tellsworth\AppData\Local\Microsoft\Windows\Temporary Internet Files\Content.IE5\TMVO3IW8\150px-Tv_guide_logo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19488"/>
            <a:ext cx="3571875" cy="269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72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Rotary Phones</a:t>
            </a:r>
            <a:endParaRPr lang="en-US" dirty="0"/>
          </a:p>
        </p:txBody>
      </p:sp>
      <p:pic>
        <p:nvPicPr>
          <p:cNvPr id="4098" name="Picture 2" descr="C:\Users\tellsworth\AppData\Local\Microsoft\Windows\Temporary Internet Files\Content.IE5\0G5NWFA4\phon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14600"/>
            <a:ext cx="3360738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41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Rental Store</a:t>
            </a:r>
            <a:endParaRPr lang="en-US" dirty="0"/>
          </a:p>
        </p:txBody>
      </p:sp>
      <p:pic>
        <p:nvPicPr>
          <p:cNvPr id="5122" name="Picture 2" descr="C:\Users\tellsworth\AppData\Local\Microsoft\Windows\Temporary Internet Files\Content.IE5\PKRTPQKH\VHS_diagona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819400"/>
            <a:ext cx="3387058" cy="316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39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Pagers/Beepers</a:t>
            </a:r>
            <a:endParaRPr lang="en-US" dirty="0"/>
          </a:p>
        </p:txBody>
      </p:sp>
      <p:pic>
        <p:nvPicPr>
          <p:cNvPr id="6146" name="Picture 2" descr="C:\Users\tellsworth\AppData\Local\Microsoft\Windows\Temporary Internet Files\Content.IE5\Y56IZPCA\220px-Philips-tatoo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200400"/>
            <a:ext cx="5026025" cy="3334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84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Portable/Audio Player</a:t>
            </a:r>
          </a:p>
          <a:p>
            <a:pPr lvl="1"/>
            <a:r>
              <a:rPr lang="en-US" dirty="0" smtClean="0"/>
              <a:t>Walkman</a:t>
            </a:r>
          </a:p>
          <a:p>
            <a:pPr lvl="1"/>
            <a:r>
              <a:rPr lang="en-US" dirty="0" err="1" smtClean="0"/>
              <a:t>discman</a:t>
            </a:r>
            <a:endParaRPr lang="en-US" dirty="0"/>
          </a:p>
        </p:txBody>
      </p:sp>
      <p:pic>
        <p:nvPicPr>
          <p:cNvPr id="7171" name="Picture 3" descr="C:\Users\tellsworth\AppData\Local\Microsoft\Windows\Temporary Internet Files\Content.IE5\PKRTPQKH\CD-walkma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87" y="3276600"/>
            <a:ext cx="3547533" cy="266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14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Cassette Recorder</a:t>
            </a:r>
          </a:p>
          <a:p>
            <a:pPr lvl="1"/>
            <a:r>
              <a:rPr lang="en-US" dirty="0" smtClean="0"/>
              <a:t>VCR</a:t>
            </a:r>
            <a:endParaRPr lang="en-US" dirty="0"/>
          </a:p>
        </p:txBody>
      </p:sp>
      <p:pic>
        <p:nvPicPr>
          <p:cNvPr id="8194" name="Picture 2" descr="C:\Users\tellsworth\AppData\Local\Microsoft\Windows\Temporary Internet Files\Content.IE5\PKRTPQKH\VHS_diagonal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743200"/>
            <a:ext cx="3575606" cy="334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51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Photographic Film</a:t>
            </a:r>
            <a:endParaRPr lang="en-US" dirty="0"/>
          </a:p>
        </p:txBody>
      </p:sp>
      <p:pic>
        <p:nvPicPr>
          <p:cNvPr id="9218" name="Picture 2" descr="C:\Users\tellsworth\AppData\Local\Microsoft\Windows\Temporary Internet Files\Content.IE5\TMVO3IW8\484px-35mm_film_frames.sv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3176621"/>
            <a:ext cx="3343275" cy="294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11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</TotalTime>
  <Words>39</Words>
  <Application>Microsoft Office PowerPoint</Application>
  <PresentationFormat>On-screen Show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Top 10 Things You Won’t Recognize</vt:lpstr>
      <vt:lpstr>10</vt:lpstr>
      <vt:lpstr>9</vt:lpstr>
      <vt:lpstr>8</vt:lpstr>
      <vt:lpstr>7</vt:lpstr>
      <vt:lpstr>6</vt:lpstr>
      <vt:lpstr>5</vt:lpstr>
      <vt:lpstr>4</vt:lpstr>
      <vt:lpstr>3</vt:lpstr>
      <vt:lpstr>2</vt:lpstr>
      <vt:lpstr>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 Things You Won’t Recognize</dc:title>
  <dc:creator>Tricia Ellsworth</dc:creator>
  <cp:lastModifiedBy>Tricia Ellsworth</cp:lastModifiedBy>
  <cp:revision>8</cp:revision>
  <dcterms:created xsi:type="dcterms:W3CDTF">2016-04-01T12:32:05Z</dcterms:created>
  <dcterms:modified xsi:type="dcterms:W3CDTF">2016-04-01T12:41:06Z</dcterms:modified>
</cp:coreProperties>
</file>